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1" r:id="rId2"/>
    <p:sldId id="313" r:id="rId3"/>
    <p:sldId id="362" r:id="rId4"/>
    <p:sldId id="363" r:id="rId5"/>
    <p:sldId id="342" r:id="rId6"/>
    <p:sldId id="353" r:id="rId7"/>
    <p:sldId id="343" r:id="rId8"/>
    <p:sldId id="355" r:id="rId9"/>
    <p:sldId id="356" r:id="rId10"/>
    <p:sldId id="357" r:id="rId11"/>
    <p:sldId id="358" r:id="rId12"/>
    <p:sldId id="3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918"/>
    <a:srgbClr val="9D511E"/>
    <a:srgbClr val="1F1726"/>
    <a:srgbClr val="73798B"/>
    <a:srgbClr val="E8E7ED"/>
    <a:srgbClr val="A88071"/>
    <a:srgbClr val="F8F8F8"/>
    <a:srgbClr val="050601"/>
    <a:srgbClr val="150E07"/>
    <a:srgbClr val="1D1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9CBA-5803-4878-B85B-0ABF719F5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FF74-B98E-42C9-9B18-28F634C225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25">
              <a:schemeClr val="bg1"/>
            </a:gs>
            <a:gs pos="38000">
              <a:srgbClr val="B58F50"/>
            </a:gs>
            <a:gs pos="80531">
              <a:srgbClr val="2C2315"/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553D9-1CC6-49CF-97F3-F96FDD3A83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8CBB-C268-4A87-AA1C-F01FE9F19D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3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57"/>
          <a:stretch/>
        </p:blipFill>
        <p:spPr>
          <a:xfrm>
            <a:off x="0" y="0"/>
            <a:ext cx="6175335" cy="71853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482377" y="214313"/>
            <a:ext cx="5180699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090613" algn="l"/>
              </a:tabLst>
            </a:pPr>
            <a:r>
              <a:rPr lang="en-US" sz="7200" b="1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The</a:t>
            </a:r>
            <a:r>
              <a:rPr lang="en-US" sz="72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 </a:t>
            </a:r>
          </a:p>
          <a:p>
            <a:pPr algn="ctr">
              <a:tabLst>
                <a:tab pos="1090613" algn="l"/>
              </a:tabLst>
            </a:pPr>
            <a:r>
              <a:rPr lang="en-US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21</a:t>
            </a:r>
            <a:r>
              <a:rPr lang="en-US" sz="80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C’s</a:t>
            </a:r>
            <a:r>
              <a:rPr lang="en-US" sz="11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 </a:t>
            </a:r>
          </a:p>
          <a:p>
            <a:pPr algn="ctr">
              <a:tabLst>
                <a:tab pos="1090613" algn="l"/>
              </a:tabLst>
            </a:pPr>
            <a:r>
              <a:rPr lang="en-US" sz="72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of </a:t>
            </a:r>
          </a:p>
          <a:p>
            <a:pPr algn="ctr">
              <a:tabLst>
                <a:tab pos="1090613" algn="l"/>
              </a:tabLst>
            </a:pPr>
            <a:r>
              <a:rPr lang="en-US" sz="7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Eras Bold ITC" panose="020B0907030504020204" pitchFamily="34" charset="0"/>
              </a:rPr>
              <a:t>Father-hood</a:t>
            </a:r>
            <a:r>
              <a:rPr lang="en-US" sz="72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 </a:t>
            </a:r>
            <a:endParaRPr lang="en-US" sz="72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9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2474" y="2572860"/>
            <a:ext cx="4109981" cy="461665"/>
          </a:xfrm>
          <a:prstGeom prst="rect">
            <a:avLst/>
          </a:prstGeom>
          <a:solidFill>
            <a:srgbClr val="F8F8F8">
              <a:alpha val="40000"/>
            </a:srgbClr>
          </a:solidFill>
          <a:effectLst>
            <a:softEdge rad="381000"/>
          </a:effectLst>
        </p:spPr>
        <p:txBody>
          <a:bodyPr wrap="square">
            <a:spAutoFit/>
          </a:bodyPr>
          <a:lstStyle/>
          <a:p>
            <a:endParaRPr lang="en-US" sz="2400" dirty="0" smtClean="0">
              <a:latin typeface="Eras Bold ITC" panose="020B0907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9463" y="536496"/>
            <a:ext cx="4882897" cy="7140416"/>
          </a:xfrm>
          <a:prstGeom prst="rect">
            <a:avLst/>
          </a:prstGeom>
          <a:noFill/>
          <a:effectLst>
            <a:softEdge rad="203200"/>
          </a:effec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16. COMPASSIONATE</a:t>
            </a: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ou show empathy and tenderness</a:t>
            </a:r>
          </a:p>
          <a:p>
            <a:pPr lvl="0"/>
            <a:endParaRPr lang="en-US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17. CUDDLER</a:t>
            </a:r>
            <a:endParaRPr lang="en-US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you provide loving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affirming touch to your 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family</a:t>
            </a:r>
          </a:p>
          <a:p>
            <a:pPr lvl="0"/>
            <a:endParaRPr lang="en-US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18. </a:t>
            </a:r>
            <a:r>
              <a:rPr lang="en-US" sz="3200" smtClean="0">
                <a:solidFill>
                  <a:schemeClr val="bg1"/>
                </a:solidFill>
                <a:latin typeface="Eras Bold ITC" panose="020B0907030504020204" pitchFamily="34" charset="0"/>
              </a:rPr>
              <a:t>COUNSELOR </a:t>
            </a:r>
            <a:endParaRPr lang="en-US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you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have a listening </a:t>
            </a: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ear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and offer good </a:t>
            </a: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advice</a:t>
            </a:r>
            <a:endParaRPr lang="en-US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0"/>
            <a:endParaRPr lang="en-US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endParaRPr lang="en-U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27" r="20516"/>
          <a:stretch/>
        </p:blipFill>
        <p:spPr>
          <a:xfrm>
            <a:off x="0" y="0"/>
            <a:ext cx="6986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2"/>
            <a:ext cx="12192000" cy="91322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3367" y="655605"/>
            <a:ext cx="7023345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19. CHEERLEADER </a:t>
            </a: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ou root for your children and wife you’re their biggest fan</a:t>
            </a:r>
          </a:p>
          <a:p>
            <a:endParaRPr lang="en-US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20. COMEDIAN </a:t>
            </a: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ou learn to laugh at yourself and find humor in life</a:t>
            </a:r>
          </a:p>
          <a:p>
            <a:endParaRPr lang="en-US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21. CLOWN </a:t>
            </a: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ou can be silly and goofy 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to help diffuse life’s 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pressures</a:t>
            </a:r>
          </a:p>
        </p:txBody>
      </p:sp>
    </p:spTree>
    <p:extLst>
      <p:ext uri="{BB962C8B-B14F-4D97-AF65-F5344CB8AC3E}">
        <p14:creationId xmlns:p14="http://schemas.microsoft.com/office/powerpoint/2010/main" val="1701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43161" y="3983618"/>
            <a:ext cx="5939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395" y="-139127"/>
            <a:ext cx="14902971" cy="6997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3256" y="604836"/>
            <a:ext cx="995954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22. THE ULTIMATE </a:t>
            </a:r>
            <a:r>
              <a:rPr lang="en-US" sz="4400" u="sng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 IS TO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BECOME </a:t>
            </a:r>
            <a:endParaRPr lang="en-U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CHRIST-LIKE</a:t>
            </a:r>
          </a:p>
          <a:p>
            <a:pPr lvl="0"/>
            <a:endParaRPr lang="en-US" sz="20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0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My Confession</a:t>
            </a:r>
          </a:p>
          <a:p>
            <a:pPr lvl="0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I am an imitator </a:t>
            </a:r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of God 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in everything I do. I am His son growing into full maturity </a:t>
            </a:r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as a man. 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I am living a life filled with love, following the example of Christ my Lord. Just as He loved me and offered himself as a sacrifice for me, I am willingly doing the same for my </a:t>
            </a:r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family and it 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is a sweet and pleasing aroma to my Father God. </a:t>
            </a:r>
            <a:endParaRPr lang="en-US" sz="32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/>
            <a:r>
              <a:rPr lang="en-US" sz="320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n-US" sz="3200" smtClean="0">
                <a:solidFill>
                  <a:schemeClr val="bg1"/>
                </a:solidFill>
                <a:cs typeface="Arial" panose="020B0604020202020204" pitchFamily="34" charset="0"/>
              </a:rPr>
              <a:t>						       Ephesians </a:t>
            </a:r>
            <a:r>
              <a:rPr lang="en-US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5:1-2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 r="13333"/>
          <a:stretch/>
        </p:blipFill>
        <p:spPr>
          <a:xfrm>
            <a:off x="957764" y="604683"/>
            <a:ext cx="1998405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445338" y="2739489"/>
            <a:ext cx="1342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Bill Tulip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520"/>
          <a:stretch/>
        </p:blipFill>
        <p:spPr>
          <a:xfrm>
            <a:off x="9040491" y="3254249"/>
            <a:ext cx="2400971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9211017" y="5675853"/>
            <a:ext cx="2059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Buddy Harrison</a:t>
            </a:r>
            <a:endParaRPr lang="en-US" sz="16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9" y="602489"/>
            <a:ext cx="4515815" cy="5669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0939" t="8711" r="10580" b="52603"/>
          <a:stretch/>
        </p:blipFill>
        <p:spPr>
          <a:xfrm>
            <a:off x="9040491" y="604683"/>
            <a:ext cx="2212259" cy="221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9183388" y="2213692"/>
            <a:ext cx="192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Harel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Bennett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164" y="5675852"/>
            <a:ext cx="2285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Charles Coggins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2142" t="6596" r="7742" b="22494"/>
          <a:stretch/>
        </p:blipFill>
        <p:spPr>
          <a:xfrm>
            <a:off x="957764" y="3711449"/>
            <a:ext cx="2317251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1141399" y="5780034"/>
            <a:ext cx="2010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Don </a:t>
            </a:r>
            <a:r>
              <a:rPr lang="en-US" sz="2400" b="1" dirty="0" err="1" smtClean="0">
                <a:latin typeface="+mj-lt"/>
              </a:rPr>
              <a:t>Baudrand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04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976" y="542836"/>
            <a:ext cx="41814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Colossians 3:19 </a:t>
            </a:r>
            <a:r>
              <a:rPr lang="en-US" sz="3200" dirty="0"/>
              <a:t>Husbands, love your wives [with an affectionate, sympathetic, selfless love that always seeks the best for them] and do not be embittered or resentful toward them [because of the responsibilities of marriage].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52" r="15179"/>
          <a:stretch/>
        </p:blipFill>
        <p:spPr>
          <a:xfrm>
            <a:off x="4914901" y="-1"/>
            <a:ext cx="7277100" cy="68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57976" y="718275"/>
            <a:ext cx="51577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21 Fathers, do not provoke or irritate or exasperate your children [with demands that are trivial or unreasonable or humiliating or abusive; nor by favoritism or indifference; treat them tenderly with lovingkindness], so they will not lose heart and become discouraged or unmotivated [with their spirits broken].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395" r="10203"/>
          <a:stretch/>
        </p:blipFill>
        <p:spPr>
          <a:xfrm>
            <a:off x="0" y="0"/>
            <a:ext cx="625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2761" y="-1147066"/>
            <a:ext cx="14294761" cy="8005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0709" y="921077"/>
            <a:ext cx="4980231" cy="803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Eras Bold ITC" panose="020B0907030504020204" pitchFamily="34" charset="0"/>
              </a:rPr>
              <a:t>CEO </a:t>
            </a:r>
          </a:p>
          <a:p>
            <a:r>
              <a:rPr lang="en-US" sz="3200" dirty="0" smtClean="0">
                <a:latin typeface="Eras Bold ITC" panose="020B0907030504020204" pitchFamily="34" charset="0"/>
              </a:rPr>
              <a:t>You are </a:t>
            </a:r>
            <a:r>
              <a:rPr lang="en-US" sz="3200" dirty="0">
                <a:latin typeface="Eras Bold ITC" panose="020B0907030504020204" pitchFamily="34" charset="0"/>
              </a:rPr>
              <a:t>the </a:t>
            </a:r>
            <a:r>
              <a:rPr lang="en-US" sz="3200" dirty="0" smtClean="0">
                <a:latin typeface="Eras Bold ITC" panose="020B0907030504020204" pitchFamily="34" charset="0"/>
              </a:rPr>
              <a:t>boss</a:t>
            </a:r>
          </a:p>
          <a:p>
            <a:endParaRPr lang="en-US" sz="3200" dirty="0" smtClean="0">
              <a:latin typeface="Eras Bold ITC" panose="020B0907030504020204" pitchFamily="34" charset="0"/>
            </a:endParaRPr>
          </a:p>
          <a:p>
            <a:r>
              <a:rPr lang="en-US" sz="3200" dirty="0" smtClean="0">
                <a:latin typeface="Eras Bold ITC" panose="020B0907030504020204" pitchFamily="34" charset="0"/>
              </a:rPr>
              <a:t>2. COMPASS </a:t>
            </a:r>
          </a:p>
          <a:p>
            <a:r>
              <a:rPr lang="en-US" sz="3200" dirty="0" smtClean="0">
                <a:latin typeface="Eras Bold ITC" panose="020B0907030504020204" pitchFamily="34" charset="0"/>
              </a:rPr>
              <a:t>you </a:t>
            </a:r>
            <a:r>
              <a:rPr lang="en-US" sz="3200" dirty="0">
                <a:latin typeface="Eras Bold ITC" panose="020B0907030504020204" pitchFamily="34" charset="0"/>
              </a:rPr>
              <a:t>provide </a:t>
            </a:r>
            <a:r>
              <a:rPr lang="en-US" sz="3200" dirty="0" smtClean="0">
                <a:latin typeface="Eras Bold ITC" panose="020B0907030504020204" pitchFamily="34" charset="0"/>
              </a:rPr>
              <a:t>direction</a:t>
            </a:r>
          </a:p>
          <a:p>
            <a:endParaRPr lang="en-US" sz="3200" dirty="0" smtClean="0">
              <a:latin typeface="Eras Bold ITC" panose="020B0907030504020204" pitchFamily="34" charset="0"/>
            </a:endParaRPr>
          </a:p>
          <a:p>
            <a:r>
              <a:rPr lang="en-US" sz="3200" dirty="0" smtClean="0">
                <a:latin typeface="Eras Bold ITC" panose="020B0907030504020204" pitchFamily="34" charset="0"/>
              </a:rPr>
              <a:t>3. COMMUNICATOR </a:t>
            </a:r>
            <a:r>
              <a:rPr lang="en-US" sz="3200" dirty="0">
                <a:latin typeface="Eras Bold ITC" panose="020B0907030504020204" pitchFamily="34" charset="0"/>
              </a:rPr>
              <a:t>you keep your family informed and up to date</a:t>
            </a:r>
          </a:p>
          <a:p>
            <a:endParaRPr lang="en-US" sz="3200" dirty="0" smtClean="0">
              <a:latin typeface="Eras Bold ITC" panose="020B0907030504020204" pitchFamily="34" charset="0"/>
            </a:endParaRPr>
          </a:p>
          <a:p>
            <a:endParaRPr lang="en-US" sz="3200" dirty="0" smtClean="0">
              <a:latin typeface="Eras Bold ITC" panose="020B0907030504020204" pitchFamily="34" charset="0"/>
            </a:endParaRPr>
          </a:p>
          <a:p>
            <a:endParaRPr lang="en-US" sz="5400" dirty="0" smtClean="0">
              <a:latin typeface="Eras Bold ITC" panose="020B0907030504020204" pitchFamily="34" charset="0"/>
            </a:endParaRPr>
          </a:p>
          <a:p>
            <a:endParaRPr lang="en-US" sz="5400" dirty="0" smtClean="0">
              <a:latin typeface="Eras Bold ITC" panose="020B0907030504020204" pitchFamily="34" charset="0"/>
            </a:endParaRPr>
          </a:p>
          <a:p>
            <a:endParaRPr lang="en-US" sz="2400" dirty="0" smtClean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68" y="2194560"/>
            <a:ext cx="9415432" cy="4663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3789" y="702887"/>
            <a:ext cx="5044143" cy="8525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CREATOR </a:t>
            </a: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you invent things</a:t>
            </a:r>
          </a:p>
          <a:p>
            <a:endParaRPr lang="en-U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5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COMPOSER </a:t>
            </a: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you are writing your life-song</a:t>
            </a:r>
          </a:p>
          <a:p>
            <a:endParaRPr lang="en-U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6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CONDUCTOR </a:t>
            </a:r>
          </a:p>
          <a:p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you are leading the orchestra</a:t>
            </a:r>
          </a:p>
          <a:p>
            <a:endParaRPr lang="en-U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endParaRPr lang="en-U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endParaRPr lang="en-U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endParaRPr lang="en-US" sz="54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endParaRPr lang="en-US" sz="54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5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378322" cy="77376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764232"/>
            <a:ext cx="6114475" cy="3200876"/>
          </a:xfrm>
          <a:prstGeom prst="rect">
            <a:avLst/>
          </a:prstGeom>
          <a:solidFill>
            <a:srgbClr val="F6C06E">
              <a:alpha val="43000"/>
            </a:srgbClr>
          </a:solidFill>
          <a:effectLst>
            <a:softEdge rad="368300"/>
          </a:effectLst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	8. </a:t>
            </a:r>
            <a:r>
              <a:rPr lang="en-US" sz="3200" dirty="0">
                <a:solidFill>
                  <a:prstClr val="black"/>
                </a:solidFill>
                <a:latin typeface="Eras Bold ITC" panose="020B0907030504020204" pitchFamily="34" charset="0"/>
              </a:rPr>
              <a:t>COURAGEOUS 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        you </a:t>
            </a:r>
            <a:r>
              <a:rPr lang="en-US" sz="3200" dirty="0">
                <a:solidFill>
                  <a:prstClr val="black"/>
                </a:solidFill>
                <a:latin typeface="Eras Bold ITC" panose="020B0907030504020204" pitchFamily="34" charset="0"/>
              </a:rPr>
              <a:t>face your fears </a:t>
            </a:r>
          </a:p>
          <a:p>
            <a:pPr lvl="0"/>
            <a:endParaRPr lang="en-US" dirty="0" smtClean="0">
              <a:solidFill>
                <a:prstClr val="black"/>
              </a:solidFill>
              <a:latin typeface="Eras Bold ITC" panose="020B0907030504020204" pitchFamily="34" charset="0"/>
            </a:endParaRPr>
          </a:p>
          <a:p>
            <a:r>
              <a:rPr lang="en-US" sz="3200" dirty="0" smtClean="0">
                <a:latin typeface="Eras Bold ITC" panose="020B0907030504020204" pitchFamily="34" charset="0"/>
              </a:rPr>
              <a:t>	9. CHAMPION </a:t>
            </a:r>
          </a:p>
          <a:p>
            <a:r>
              <a:rPr lang="en-US" sz="3200" dirty="0" smtClean="0">
                <a:latin typeface="Eras Bold ITC" panose="020B0907030504020204" pitchFamily="34" charset="0"/>
              </a:rPr>
              <a:t>	you make your family </a:t>
            </a:r>
          </a:p>
          <a:p>
            <a:r>
              <a:rPr lang="en-US" sz="3200" dirty="0" smtClean="0">
                <a:latin typeface="Eras Bold ITC" panose="020B0907030504020204" pitchFamily="34" charset="0"/>
              </a:rPr>
              <a:t>	win</a:t>
            </a:r>
          </a:p>
          <a:p>
            <a:endParaRPr lang="en-US" sz="2400" dirty="0" smtClean="0">
              <a:latin typeface="Eras Bold ITC" panose="020B0907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1715" y="96352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7. </a:t>
            </a:r>
            <a:r>
              <a:rPr lang="en-US" sz="3200" dirty="0">
                <a:solidFill>
                  <a:prstClr val="black"/>
                </a:solidFill>
                <a:latin typeface="Eras Bold ITC" panose="020B0907030504020204" pitchFamily="34" charset="0"/>
              </a:rPr>
              <a:t>COACH 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you </a:t>
            </a:r>
            <a:r>
              <a:rPr lang="en-US" sz="3200" dirty="0">
                <a:solidFill>
                  <a:prstClr val="black"/>
                </a:solidFill>
                <a:latin typeface="Eras Bold ITC" panose="020B0907030504020204" pitchFamily="34" charset="0"/>
              </a:rPr>
              <a:t>train, encourage </a:t>
            </a:r>
            <a:endParaRPr lang="en-US" sz="3200" dirty="0" smtClean="0">
              <a:solidFill>
                <a:prstClr val="black"/>
              </a:solidFill>
              <a:latin typeface="Eras Bold ITC" panose="020B0907030504020204" pitchFamily="34" charset="0"/>
            </a:endParaRPr>
          </a:p>
          <a:p>
            <a:pPr lvl="0"/>
            <a:r>
              <a:rPr lang="en-US" sz="32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and correct</a:t>
            </a:r>
            <a:endParaRPr lang="en-US" sz="2000" dirty="0">
              <a:solidFill>
                <a:prstClr val="black"/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4767" y="2292698"/>
            <a:ext cx="5351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3200" dirty="0">
              <a:solidFill>
                <a:prstClr val="black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0E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4207" y="0"/>
            <a:ext cx="1071769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2986" y="397698"/>
            <a:ext cx="638133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10.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CLEVER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you figure out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what needs to be done</a:t>
            </a:r>
          </a:p>
          <a:p>
            <a:pPr algn="r"/>
            <a:endParaRPr lang="en-US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11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. CAPABLE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your have the skills or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acquire the skills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to do the job 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well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12. CONTRIBUTOR  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you provide </a:t>
            </a:r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the </a:t>
            </a:r>
            <a:endParaRPr lang="en-U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algn="r"/>
            <a:r>
              <a:rPr lang="en-U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r</a:t>
            </a:r>
            <a:r>
              <a:rPr lang="en-U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esources for the families needs</a:t>
            </a:r>
            <a:endParaRPr lang="en-US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4090" y="497758"/>
            <a:ext cx="6744048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Eras Bold ITC" panose="020B0907030504020204" pitchFamily="34" charset="0"/>
              </a:rPr>
              <a:t>13. CO-LABORER </a:t>
            </a:r>
          </a:p>
          <a:p>
            <a:r>
              <a:rPr lang="en-US" sz="3200" dirty="0" smtClean="0">
                <a:latin typeface="Eras Bold ITC" panose="020B0907030504020204" pitchFamily="34" charset="0"/>
              </a:rPr>
              <a:t>you are working together </a:t>
            </a:r>
          </a:p>
          <a:p>
            <a:r>
              <a:rPr lang="en-US" sz="3200" dirty="0" smtClean="0">
                <a:latin typeface="Eras Bold ITC" panose="020B0907030504020204" pitchFamily="34" charset="0"/>
              </a:rPr>
              <a:t>with God and your wife</a:t>
            </a:r>
          </a:p>
          <a:p>
            <a:endParaRPr lang="en-US" sz="2000" dirty="0" smtClean="0">
              <a:latin typeface="Eras Bold ITC" panose="020B0907030504020204" pitchFamily="34" charset="0"/>
            </a:endParaRPr>
          </a:p>
          <a:p>
            <a:r>
              <a:rPr lang="en-US" sz="3200" dirty="0" smtClean="0">
                <a:latin typeface="Eras Bold ITC" panose="020B0907030504020204" pitchFamily="34" charset="0"/>
              </a:rPr>
              <a:t>14. CARE-GIVER </a:t>
            </a:r>
          </a:p>
          <a:p>
            <a:r>
              <a:rPr lang="en-US" sz="3200" dirty="0" smtClean="0">
                <a:latin typeface="Eras Bold ITC" panose="020B0907030504020204" pitchFamily="34" charset="0"/>
              </a:rPr>
              <a:t>you help with the basic </a:t>
            </a:r>
          </a:p>
          <a:p>
            <a:r>
              <a:rPr lang="en-US" sz="3200" dirty="0" smtClean="0">
                <a:latin typeface="Eras Bold ITC" panose="020B0907030504020204" pitchFamily="34" charset="0"/>
              </a:rPr>
              <a:t>human needs of your </a:t>
            </a:r>
            <a:r>
              <a:rPr lang="en-US" sz="3200" dirty="0">
                <a:latin typeface="Eras Bold ITC" panose="020B0907030504020204" pitchFamily="34" charset="0"/>
              </a:rPr>
              <a:t>family </a:t>
            </a:r>
            <a:endParaRPr lang="en-US" sz="3200" dirty="0" smtClean="0">
              <a:latin typeface="Eras Bold ITC" panose="020B0907030504020204" pitchFamily="34" charset="0"/>
            </a:endParaRPr>
          </a:p>
          <a:p>
            <a:endParaRPr lang="en-US" sz="2000" dirty="0" smtClean="0">
              <a:latin typeface="Eras Bold ITC" panose="020B0907030504020204" pitchFamily="34" charset="0"/>
            </a:endParaRPr>
          </a:p>
          <a:p>
            <a:r>
              <a:rPr lang="en-US" sz="3200" dirty="0" smtClean="0">
                <a:latin typeface="Eras Bold ITC" panose="020B0907030504020204" pitchFamily="34" charset="0"/>
              </a:rPr>
              <a:t>15. CLEAN-UP </a:t>
            </a:r>
            <a:r>
              <a:rPr lang="en-US" sz="3200" dirty="0">
                <a:latin typeface="Eras Bold ITC" panose="020B0907030504020204" pitchFamily="34" charset="0"/>
              </a:rPr>
              <a:t>CREW </a:t>
            </a:r>
            <a:endParaRPr lang="en-US" sz="3200" dirty="0" smtClean="0">
              <a:latin typeface="Eras Bold ITC" panose="020B0907030504020204" pitchFamily="34" charset="0"/>
            </a:endParaRPr>
          </a:p>
          <a:p>
            <a:r>
              <a:rPr lang="en-US" sz="3200" dirty="0" smtClean="0">
                <a:latin typeface="Eras Bold ITC" panose="020B0907030504020204" pitchFamily="34" charset="0"/>
              </a:rPr>
              <a:t>clean </a:t>
            </a:r>
            <a:r>
              <a:rPr lang="en-US" sz="3200" dirty="0">
                <a:latin typeface="Eras Bold ITC" panose="020B0907030504020204" pitchFamily="34" charset="0"/>
              </a:rPr>
              <a:t>the dishes, sweep the floor, do the laundry, </a:t>
            </a:r>
            <a:r>
              <a:rPr lang="en-US" sz="3200" dirty="0" smtClean="0">
                <a:latin typeface="Eras Bold ITC" panose="020B0907030504020204" pitchFamily="34" charset="0"/>
              </a:rPr>
              <a:t>groom the </a:t>
            </a:r>
            <a:r>
              <a:rPr lang="en-US" sz="3200" dirty="0">
                <a:latin typeface="Eras Bold ITC" panose="020B0907030504020204" pitchFamily="34" charset="0"/>
              </a:rPr>
              <a:t>yard, </a:t>
            </a:r>
            <a:r>
              <a:rPr lang="en-US" sz="3200" dirty="0" smtClean="0">
                <a:latin typeface="Eras Bold ITC" panose="020B0907030504020204" pitchFamily="34" charset="0"/>
              </a:rPr>
              <a:t>wash the car … !!!</a:t>
            </a:r>
            <a:endParaRPr lang="en-US" sz="2400" dirty="0" smtClean="0">
              <a:latin typeface="Eras Bold ITC" panose="020B0907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81" r="18618"/>
          <a:stretch/>
        </p:blipFill>
        <p:spPr>
          <a:xfrm>
            <a:off x="7543800" y="497758"/>
            <a:ext cx="34290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1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8301</TotalTime>
  <Words>413</Words>
  <Application>Microsoft Office PowerPoint</Application>
  <PresentationFormat>Widescreen</PresentationFormat>
  <Paragraphs>90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Eras Bold ITC</vt:lpstr>
      <vt:lpstr>35_Office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Coggins</dc:creator>
  <cp:lastModifiedBy>Chuck Coggins</cp:lastModifiedBy>
  <cp:revision>207</cp:revision>
  <dcterms:created xsi:type="dcterms:W3CDTF">2016-05-28T16:23:59Z</dcterms:created>
  <dcterms:modified xsi:type="dcterms:W3CDTF">2019-09-15T20:45:16Z</dcterms:modified>
</cp:coreProperties>
</file>